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70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AIRPORT BLVD / 51ST ST
Intersection ID: 5160367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School Zone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Cell Phone Use Prohibited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AIRPORT BLVD / 51ST ST
Intersection ID: 5160367
Cardinal Direction: 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School Zone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Cell Phone Use Prohibited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70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AIRPORT BLVD / 51ST ST
Intersection ID: 5160367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School Zone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Cell Phone Use Prohibited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70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AIRPORT BLVD / 51ST ST
Intersection ID: 5160367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